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smtClean="0"/>
              <a:t>CHAPTER XI</a:t>
            </a:r>
            <a:br>
              <a:rPr lang="en-US" sz="3200" dirty="0" smtClean="0"/>
            </a:br>
            <a:r>
              <a:rPr lang="en-US" sz="3200" b="1" dirty="0" smtClean="0"/>
              <a:t>THE CHIEF COMPLAINT AND THE AUXILIARY SYMPTOMS IN THEIR RELATION TO THE CASE</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two separate parts</a:t>
            </a:r>
          </a:p>
          <a:p>
            <a:r>
              <a:rPr lang="en-US" b="1" dirty="0" smtClean="0"/>
              <a:t>chief complaint</a:t>
            </a:r>
          </a:p>
          <a:p>
            <a:r>
              <a:rPr lang="en-US" b="1" dirty="0" smtClean="0"/>
              <a:t>The young physician places much dependence upon this part of the case</a:t>
            </a:r>
            <a:r>
              <a:rPr lang="en-US" dirty="0" smtClean="0"/>
              <a:t>; it is close to his training along diagnostic lines. </a:t>
            </a:r>
          </a:p>
          <a:p>
            <a:r>
              <a:rPr lang="en-US" b="1" dirty="0" smtClean="0"/>
              <a:t>The older prescriber</a:t>
            </a:r>
          </a:p>
          <a:p>
            <a:r>
              <a:rPr lang="en-US" b="1" dirty="0" smtClean="0"/>
              <a:t>The chief complaint is often a pathological state, or an approach toward a pathological state, in the functional sphere.</a:t>
            </a:r>
          </a:p>
          <a:p>
            <a:r>
              <a:rPr lang="en-US" dirty="0" smtClean="0"/>
              <a:t>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a:t>
            </a:r>
            <a:r>
              <a:rPr lang="en-US" b="1" dirty="0" smtClean="0"/>
              <a:t>chief complaint, </a:t>
            </a:r>
            <a:r>
              <a:rPr lang="en-US" dirty="0" smtClean="0"/>
              <a:t>or the leading symptoms, may be </a:t>
            </a:r>
            <a:r>
              <a:rPr lang="en-US" b="1" dirty="0" err="1" smtClean="0"/>
              <a:t>define</a:t>
            </a:r>
            <a:r>
              <a:rPr lang="en-US" dirty="0" err="1" smtClean="0"/>
              <a:t>as</a:t>
            </a:r>
            <a:r>
              <a:rPr lang="en-US" dirty="0" smtClean="0"/>
              <a:t> those symptoms for which there is </a:t>
            </a:r>
            <a:r>
              <a:rPr lang="en-US" b="1" dirty="0" smtClean="0"/>
              <a:t>clear pathological foundation</a:t>
            </a:r>
            <a:r>
              <a:rPr lang="en-US" dirty="0" smtClean="0"/>
              <a:t>; or the symptoms that are </a:t>
            </a:r>
            <a:r>
              <a:rPr lang="en-US" b="1" dirty="0" smtClean="0"/>
              <a:t>most prominent and clearly recognizable; </a:t>
            </a:r>
            <a:r>
              <a:rPr lang="en-US" dirty="0" smtClean="0"/>
              <a:t>or the symptoms which </a:t>
            </a:r>
            <a:r>
              <a:rPr lang="en-US" b="1" dirty="0" smtClean="0"/>
              <a:t>first attract the attention of the patient or physician</a:t>
            </a:r>
            <a:r>
              <a:rPr lang="en-US" dirty="0" smtClean="0"/>
              <a:t>; or which cause the </a:t>
            </a:r>
            <a:r>
              <a:rPr lang="en-US" b="1" dirty="0" smtClean="0"/>
              <a:t>most suffering</a:t>
            </a:r>
            <a:r>
              <a:rPr lang="en-US" dirty="0" smtClean="0"/>
              <a:t>; or which indicate </a:t>
            </a:r>
            <a:r>
              <a:rPr lang="en-US" b="1" dirty="0" smtClean="0"/>
              <a:t>definitely the seat and nature of the morbid process</a:t>
            </a:r>
            <a:r>
              <a:rPr lang="en-US" dirty="0" smtClean="0"/>
              <a:t>; which form the "warp of the fabric," as it has been expressed.  </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The auxiliary or concomitant symptom </a:t>
            </a:r>
            <a:r>
              <a:rPr lang="en-US" dirty="0" smtClean="0"/>
              <a:t>or group of symptoms seldom has any definite relationship to the leading symptoms from the standpoint of </a:t>
            </a:r>
            <a:r>
              <a:rPr lang="en-US" b="1" dirty="0" smtClean="0"/>
              <a:t>theoretical pathology</a:t>
            </a:r>
            <a:r>
              <a:rPr lang="en-US" dirty="0" smtClean="0"/>
              <a:t>; these are the symptoms which </a:t>
            </a:r>
            <a:r>
              <a:rPr lang="en-US" b="1" dirty="0" smtClean="0"/>
              <a:t>the pathologist would exclude as accidental and meaningless</a:t>
            </a:r>
            <a:r>
              <a:rPr lang="en-US" dirty="0" smtClean="0"/>
              <a:t>,</a:t>
            </a:r>
          </a:p>
          <a:p>
            <a:r>
              <a:rPr lang="en-US" b="1" dirty="0" smtClean="0"/>
              <a:t>this group of auxiliary or concomitant symptoms which limit the choice of the </a:t>
            </a:r>
            <a:r>
              <a:rPr lang="en-US" b="1" i="1" dirty="0" err="1" smtClean="0"/>
              <a:t>simillimum</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the concomitant group of symptoms which, taken in conjunction with the major group of symptoms</a:t>
            </a:r>
            <a:r>
              <a:rPr lang="en-US" dirty="0" smtClean="0"/>
              <a:t>, makes possible the definite selection of the remedy by </a:t>
            </a:r>
            <a:r>
              <a:rPr lang="en-US" b="1" dirty="0" smtClean="0"/>
              <a:t>greatly reducing the number of remedies</a:t>
            </a:r>
            <a:r>
              <a:rPr lang="en-US" dirty="0" smtClean="0"/>
              <a:t> </a:t>
            </a:r>
          </a:p>
          <a:p>
            <a:r>
              <a:rPr lang="en-US" b="1" dirty="0" smtClean="0"/>
              <a:t>chief complaint ovarian pain</a:t>
            </a:r>
          </a:p>
          <a:p>
            <a:r>
              <a:rPr lang="en-US" b="1" dirty="0" smtClean="0"/>
              <a:t>alternating symptom groups</a:t>
            </a:r>
            <a:r>
              <a:rPr lang="en-US" dirty="0" smtClean="0"/>
              <a:t>,</a:t>
            </a:r>
          </a:p>
          <a:p>
            <a:r>
              <a:rPr lang="en-US" b="1" dirty="0" smtClean="0"/>
              <a:t>keynote prescribing</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must take into consideration the chief complaints, those of which the patient most often complains, plus the peculiar characteristics of the patient</a:t>
            </a:r>
            <a:r>
              <a:rPr lang="en-US" dirty="0" smtClean="0"/>
              <a:t>.</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 If we can find a remedy that has the "more striking, particular, unusual and peculiar (characteristic) signs and symptoms of the case" and in addition covers the chief complaint as well, we may consider ourselves as having a sound basis for the prescription of the </a:t>
            </a:r>
            <a:r>
              <a:rPr lang="en-US" b="1" i="1" dirty="0" err="1" smtClean="0"/>
              <a:t>simillimum</a:t>
            </a:r>
            <a:r>
              <a:rPr lang="en-US" b="1" dirty="0" smtClean="0"/>
              <a:t>.</a:t>
            </a:r>
            <a:endParaRPr lang="en-US" b="1" smtClean="0"/>
          </a:p>
          <a:p>
            <a:endParaRPr lang="en-US"/>
          </a:p>
        </p:txBody>
      </p:sp>
      <p:sp>
        <p:nvSpPr>
          <p:cNvPr id="2" name="Title 1"/>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309</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CHAPTER XI THE CHIEF COMPLAINT AND THE AUXILIARY SYMPTOMS IN THEIR RELATION TO THE CASE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XI THE CHIEF COMPLAINT AND THE AUXILIARY SYMPTOMS IN THEIR RELATION TO THE CASE</dc:title>
  <dc:creator>ORGANON OF MEDICINE</dc:creator>
  <cp:lastModifiedBy>NEW</cp:lastModifiedBy>
  <cp:revision>2</cp:revision>
  <dcterms:created xsi:type="dcterms:W3CDTF">2006-08-16T00:00:00Z</dcterms:created>
  <dcterms:modified xsi:type="dcterms:W3CDTF">2019-05-16T10:45:01Z</dcterms:modified>
</cp:coreProperties>
</file>